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1" r:id="rId1"/>
  </p:sldMasterIdLst>
  <p:sldIdLst>
    <p:sldId id="256" r:id="rId2"/>
    <p:sldId id="268" r:id="rId3"/>
    <p:sldId id="267" r:id="rId4"/>
    <p:sldId id="270" r:id="rId5"/>
    <p:sldId id="271" r:id="rId6"/>
    <p:sldId id="272" r:id="rId7"/>
  </p:sldIdLst>
  <p:sldSz cx="6858000" cy="105156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1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49" d="100"/>
          <a:sy n="49" d="100"/>
        </p:scale>
        <p:origin x="22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832" y="2219962"/>
            <a:ext cx="4965726" cy="510535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9832" y="7325316"/>
            <a:ext cx="4965726" cy="1320844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0A66-D80B-4ACE-B945-4899E8C92A9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F30-D8C5-4C93-843C-8F907C3D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572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3" y="7360900"/>
            <a:ext cx="4965725" cy="86899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9832" y="1051560"/>
            <a:ext cx="4965726" cy="5582355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2" y="8229898"/>
            <a:ext cx="4965725" cy="757025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0A66-D80B-4ACE-B945-4899E8C92A9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F30-D8C5-4C93-843C-8F907C3D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48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2" y="2219960"/>
            <a:ext cx="4965726" cy="303784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2" y="5608320"/>
            <a:ext cx="4965726" cy="362204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0A66-D80B-4ACE-B945-4899E8C92A9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F30-D8C5-4C93-843C-8F907C3D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59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6057" y="2219960"/>
            <a:ext cx="4500787" cy="3562507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086133" y="5782467"/>
            <a:ext cx="4095869" cy="524667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05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2" y="6671007"/>
            <a:ext cx="4965726" cy="257048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0A66-D80B-4ACE-B945-4899E8C92A9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F30-D8C5-4C93-843C-8F907C3DA90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05423" y="1489255"/>
            <a:ext cx="451193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49768" y="4007808"/>
            <a:ext cx="451193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383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1" y="4790442"/>
            <a:ext cx="4965727" cy="253487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832" y="7325318"/>
            <a:ext cx="4965726" cy="131928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0A66-D80B-4ACE-B945-4899E8C92A9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F30-D8C5-4C93-843C-8F907C3D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40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6126" y="3037840"/>
            <a:ext cx="1658044" cy="88360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367106" y="4089400"/>
            <a:ext cx="1647063" cy="550365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5128" y="3037840"/>
            <a:ext cx="1652066" cy="88360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179190" y="4089400"/>
            <a:ext cx="1658003" cy="550365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08688" y="3037840"/>
            <a:ext cx="1649744" cy="88360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4008688" y="4089400"/>
            <a:ext cx="1649744" cy="550365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096501" y="3271520"/>
            <a:ext cx="0" cy="607568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917273" y="3271520"/>
            <a:ext cx="0" cy="608255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0A66-D80B-4ACE-B945-4899E8C92A9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F30-D8C5-4C93-843C-8F907C3D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653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106" y="6518122"/>
            <a:ext cx="1654209" cy="88360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367106" y="3388360"/>
            <a:ext cx="1654209" cy="23368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367106" y="7401726"/>
            <a:ext cx="1654209" cy="101075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8344" y="6518122"/>
            <a:ext cx="1648850" cy="88360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188343" y="3388360"/>
            <a:ext cx="1648850" cy="23368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187582" y="7401725"/>
            <a:ext cx="1651034" cy="101075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08688" y="6518122"/>
            <a:ext cx="1649744" cy="88360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4008687" y="3388360"/>
            <a:ext cx="1649744" cy="23368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4008619" y="7401721"/>
            <a:ext cx="1651928" cy="101075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096501" y="3271520"/>
            <a:ext cx="0" cy="607568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917273" y="3271520"/>
            <a:ext cx="0" cy="608255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0A66-D80B-4ACE-B945-4899E8C92A9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F30-D8C5-4C93-843C-8F907C3D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4983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0A66-D80B-4ACE-B945-4899E8C92A9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F30-D8C5-4C93-843C-8F907C3D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66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72337" y="659662"/>
            <a:ext cx="986095" cy="8933392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7106" y="1185581"/>
            <a:ext cx="4176609" cy="840747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0A66-D80B-4ACE-B945-4899E8C92A9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F30-D8C5-4C93-843C-8F907C3D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6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0A66-D80B-4ACE-B945-4899E8C92A9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F30-D8C5-4C93-843C-8F907C3D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5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3" y="4387993"/>
            <a:ext cx="4965725" cy="293732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832" y="7325318"/>
            <a:ext cx="4965726" cy="131928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0A66-D80B-4ACE-B945-4899E8C92A9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F30-D8C5-4C93-843C-8F907C3D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2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0775" y="3159551"/>
            <a:ext cx="2473585" cy="6433503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1482" y="3152677"/>
            <a:ext cx="2473586" cy="6440376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0A66-D80B-4ACE-B945-4899E8C92A9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F30-D8C5-4C93-843C-8F907C3D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478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0775" y="2921000"/>
            <a:ext cx="2473584" cy="88360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775" y="3855720"/>
            <a:ext cx="2473585" cy="5737332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81482" y="2921000"/>
            <a:ext cx="2473585" cy="88360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81482" y="3855720"/>
            <a:ext cx="2473585" cy="5737332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0A66-D80B-4ACE-B945-4899E8C92A9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F30-D8C5-4C93-843C-8F907C3D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920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0A66-D80B-4ACE-B945-4899E8C92A9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F30-D8C5-4C93-843C-8F907C3D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50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0A66-D80B-4ACE-B945-4899E8C92A9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F30-D8C5-4C93-843C-8F907C3D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160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1" y="2219960"/>
            <a:ext cx="1913597" cy="221996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2048" y="2219960"/>
            <a:ext cx="2923510" cy="70104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1" y="4798232"/>
            <a:ext cx="1913597" cy="443991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0A66-D80B-4ACE-B945-4899E8C92A9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F30-D8C5-4C93-843C-8F907C3D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800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42" y="2843094"/>
            <a:ext cx="2865506" cy="2414706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10138" y="1752600"/>
            <a:ext cx="1800694" cy="7010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1" y="5608320"/>
            <a:ext cx="2861046" cy="2103120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0A66-D80B-4ACE-B945-4899E8C92A9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F30-D8C5-4C93-843C-8F907C3D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93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4724574" y="2570480"/>
            <a:ext cx="2114550" cy="432308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4267374" y="-701040"/>
            <a:ext cx="1200150" cy="245364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4724574" y="9347200"/>
            <a:ext cx="742950" cy="151892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15491" y="4089400"/>
            <a:ext cx="3143250" cy="6426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629841" y="4439920"/>
            <a:ext cx="1771650" cy="362204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5809233" y="0"/>
            <a:ext cx="514350" cy="16858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3533" y="694168"/>
            <a:ext cx="5291535" cy="21474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0775" y="3147819"/>
            <a:ext cx="5033741" cy="6433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5233258" y="2893675"/>
            <a:ext cx="1518918" cy="17149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5D90A66-D80B-4ACE-B945-4899E8C92A9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3163249" y="5093394"/>
            <a:ext cx="5918352" cy="1714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824824" y="453463"/>
            <a:ext cx="471610" cy="1177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1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FAF30-D8C5-4C93-843C-8F907C3D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6130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  <p:sldLayoutId id="2147483883" r:id="rId12"/>
    <p:sldLayoutId id="2147483884" r:id="rId13"/>
    <p:sldLayoutId id="2147483885" r:id="rId14"/>
    <p:sldLayoutId id="2147483886" r:id="rId15"/>
    <p:sldLayoutId id="2147483887" r:id="rId16"/>
    <p:sldLayoutId id="2147483888" r:id="rId17"/>
  </p:sldLayoutIdLst>
  <p:txStyles>
    <p:titleStyle>
      <a:lvl1pPr algn="l" defTabSz="342905" rtl="0" eaLnBrk="1" latinLnBrk="0" hangingPunct="1">
        <a:spcBef>
          <a:spcPct val="0"/>
        </a:spcBef>
        <a:buNone/>
        <a:defRPr sz="315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80" indent="-257180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5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557222" indent="-214316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35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857265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200170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543076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1885982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228887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571793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2914698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5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11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17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23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29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35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40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46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ifda.in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205740" y="7756916"/>
            <a:ext cx="7063740" cy="388620"/>
          </a:xfrm>
          <a:prstGeom prst="rect">
            <a:avLst/>
          </a:prstGeom>
          <a:gradFill flip="none" rotWithShape="1">
            <a:gsLst>
              <a:gs pos="100000">
                <a:srgbClr val="B01513"/>
              </a:gs>
              <a:gs pos="0">
                <a:schemeClr val="accent1">
                  <a:tint val="44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-9336" y="1579438"/>
            <a:ext cx="6867336" cy="107411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CCC ( Course on Computer Concepts)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6698" y="7468612"/>
            <a:ext cx="671130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b="1" dirty="0" smtClean="0"/>
              <a:t>About Course : </a:t>
            </a:r>
            <a:endParaRPr lang="en-US" sz="2400" b="1" dirty="0"/>
          </a:p>
          <a:p>
            <a:r>
              <a:rPr lang="en-US" dirty="0"/>
              <a:t>CCC course provides you with a deep understanding to enhance your skills in computer hardware and software. This course aims to create digital literacy in the country and make India digitised. This course helps a common man to maintain their small businesses on computers by using the internet and enjoy the Information technology world. It is a practical-oriented course offered by NIELIT and the Government of India. This course is for those students who are preparing for government exams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289" y="318538"/>
            <a:ext cx="2287681" cy="68454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641628" y="1228302"/>
            <a:ext cx="81131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CERTIFICATION </a:t>
            </a:r>
            <a:r>
              <a:rPr lang="en-US" sz="2000" b="1" dirty="0" smtClean="0"/>
              <a:t>IN </a:t>
            </a:r>
          </a:p>
        </p:txBody>
      </p:sp>
      <p:sp>
        <p:nvSpPr>
          <p:cNvPr id="10" name="Rectangle 9"/>
          <p:cNvSpPr/>
          <p:nvPr/>
        </p:nvSpPr>
        <p:spPr>
          <a:xfrm>
            <a:off x="-641628" y="1579438"/>
            <a:ext cx="8113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800" b="1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08"/>
          <a:stretch/>
        </p:blipFill>
        <p:spPr>
          <a:xfrm>
            <a:off x="-9336" y="2653555"/>
            <a:ext cx="6867336" cy="5103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14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6308" y="160753"/>
            <a:ext cx="653204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Learning Outcomes: </a:t>
            </a:r>
            <a:endParaRPr lang="en-US" sz="2400" b="1" dirty="0" smtClean="0"/>
          </a:p>
          <a:p>
            <a:endParaRPr lang="en-US" sz="2000" b="1" dirty="0"/>
          </a:p>
          <a:p>
            <a:r>
              <a:rPr lang="en-US" dirty="0" smtClean="0"/>
              <a:t>• Able </a:t>
            </a:r>
            <a:r>
              <a:rPr lang="en-US" dirty="0"/>
              <a:t>to work on computers, its basic components, and applications.</a:t>
            </a:r>
          </a:p>
          <a:p>
            <a:r>
              <a:rPr lang="en-US" dirty="0" smtClean="0"/>
              <a:t>• Implement </a:t>
            </a:r>
            <a:r>
              <a:rPr lang="en-US" dirty="0"/>
              <a:t>Word Processing Basics.</a:t>
            </a:r>
          </a:p>
          <a:p>
            <a:r>
              <a:rPr lang="en-US" dirty="0" smtClean="0"/>
              <a:t>• Able </a:t>
            </a:r>
            <a:r>
              <a:rPr lang="en-US" dirty="0"/>
              <a:t>to create a Spreadsheet and use formulas and functions.</a:t>
            </a:r>
          </a:p>
          <a:p>
            <a:r>
              <a:rPr lang="en-US" dirty="0" smtClean="0"/>
              <a:t>• Able </a:t>
            </a:r>
            <a:r>
              <a:rPr lang="en-US" dirty="0"/>
              <a:t>to create and develop a presentation.</a:t>
            </a:r>
          </a:p>
          <a:p>
            <a:r>
              <a:rPr lang="en-US" dirty="0" smtClean="0"/>
              <a:t>• Learn </a:t>
            </a:r>
            <a:r>
              <a:rPr lang="en-US" dirty="0"/>
              <a:t>basic concepts in Networking and Troubleshooting.</a:t>
            </a:r>
          </a:p>
          <a:p>
            <a:r>
              <a:rPr lang="en-US" dirty="0" smtClean="0"/>
              <a:t>• Develop </a:t>
            </a:r>
            <a:r>
              <a:rPr lang="en-US" dirty="0"/>
              <a:t>the skills for effective composing of emails and their features.</a:t>
            </a:r>
          </a:p>
          <a:p>
            <a:r>
              <a:rPr lang="en-US" dirty="0" smtClean="0"/>
              <a:t>• Able </a:t>
            </a:r>
            <a:r>
              <a:rPr lang="en-US" dirty="0"/>
              <a:t>to create and develop forms, queries, and reports.</a:t>
            </a:r>
          </a:p>
          <a:p>
            <a:r>
              <a:rPr lang="en-US" dirty="0" smtClean="0"/>
              <a:t>• Learn </a:t>
            </a:r>
            <a:r>
              <a:rPr lang="en-US" dirty="0"/>
              <a:t>the concepts of multimedia and its applications.</a:t>
            </a:r>
          </a:p>
        </p:txBody>
      </p:sp>
      <p:sp>
        <p:nvSpPr>
          <p:cNvPr id="5" name="Rectangle 4"/>
          <p:cNvSpPr/>
          <p:nvPr/>
        </p:nvSpPr>
        <p:spPr>
          <a:xfrm>
            <a:off x="-53340" y="214260"/>
            <a:ext cx="6911340" cy="420793"/>
          </a:xfrm>
          <a:prstGeom prst="rect">
            <a:avLst/>
          </a:prstGeom>
          <a:gradFill flip="none" rotWithShape="1">
            <a:gsLst>
              <a:gs pos="100000">
                <a:srgbClr val="B01513"/>
              </a:gs>
              <a:gs pos="0">
                <a:schemeClr val="accent1">
                  <a:tint val="44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53341" y="5936846"/>
            <a:ext cx="6911340" cy="388620"/>
          </a:xfrm>
          <a:prstGeom prst="rect">
            <a:avLst/>
          </a:prstGeom>
          <a:gradFill flip="none" rotWithShape="1">
            <a:gsLst>
              <a:gs pos="100000">
                <a:srgbClr val="B01513"/>
              </a:gs>
              <a:gs pos="0">
                <a:schemeClr val="accent1">
                  <a:tint val="44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0938" y="5891361"/>
            <a:ext cx="5070427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Minimum Eligibility </a:t>
            </a:r>
            <a:r>
              <a:rPr lang="en-US" sz="2400" b="1" dirty="0" smtClean="0"/>
              <a:t>Criteria</a:t>
            </a:r>
            <a:endParaRPr lang="en-US" sz="2400" b="1" dirty="0"/>
          </a:p>
          <a:p>
            <a:r>
              <a:rPr lang="en-US" sz="1100" b="1" dirty="0"/>
              <a:t>    </a:t>
            </a:r>
            <a:r>
              <a:rPr lang="en-US" sz="1050" dirty="0"/>
              <a:t> </a:t>
            </a:r>
            <a:endParaRPr lang="en-US" sz="105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</a:t>
            </a:r>
            <a:r>
              <a:rPr lang="en-US" sz="2000" b="1" dirty="0" smtClean="0"/>
              <a:t>Academic </a:t>
            </a:r>
            <a:r>
              <a:rPr lang="en-US" sz="2000" b="1" dirty="0"/>
              <a:t>Qualification</a:t>
            </a:r>
            <a:r>
              <a:rPr lang="en-US" sz="2000" dirty="0"/>
              <a:t>	:  </a:t>
            </a:r>
            <a:r>
              <a:rPr lang="en-US" sz="2000" dirty="0" smtClean="0"/>
              <a:t>10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pass</a:t>
            </a:r>
          </a:p>
        </p:txBody>
      </p:sp>
      <p:sp>
        <p:nvSpPr>
          <p:cNvPr id="9" name="Rectangle 8"/>
          <p:cNvSpPr/>
          <p:nvPr/>
        </p:nvSpPr>
        <p:spPr>
          <a:xfrm>
            <a:off x="-53341" y="4057443"/>
            <a:ext cx="6911340" cy="388620"/>
          </a:xfrm>
          <a:prstGeom prst="rect">
            <a:avLst/>
          </a:prstGeom>
          <a:gradFill flip="none" rotWithShape="1">
            <a:gsLst>
              <a:gs pos="100000">
                <a:srgbClr val="B01513"/>
              </a:gs>
              <a:gs pos="0">
                <a:schemeClr val="accent1">
                  <a:tint val="44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80938" y="3922877"/>
            <a:ext cx="2969083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Course Duration</a:t>
            </a:r>
            <a:r>
              <a:rPr lang="en-US" sz="2800" b="1" dirty="0" smtClean="0"/>
              <a:t> </a:t>
            </a:r>
            <a:r>
              <a:rPr lang="en-US" sz="2000" b="1" dirty="0" smtClean="0"/>
              <a:t> </a:t>
            </a:r>
            <a:r>
              <a:rPr lang="en-US" sz="2000" b="1" dirty="0"/>
              <a:t> </a:t>
            </a:r>
            <a:r>
              <a:rPr lang="en-US" sz="2000" b="1" dirty="0" smtClean="0"/>
              <a:t>    </a:t>
            </a:r>
          </a:p>
          <a:p>
            <a:r>
              <a:rPr lang="en-US" sz="2000" b="1" dirty="0"/>
              <a:t>	</a:t>
            </a:r>
            <a:r>
              <a:rPr lang="en-US" sz="2000" b="1" dirty="0" smtClean="0"/>
              <a:t>	</a:t>
            </a:r>
            <a:endParaRPr lang="en-US" sz="2000" dirty="0" smtClean="0"/>
          </a:p>
          <a:p>
            <a:pPr lvl="2"/>
            <a:endParaRPr lang="en-US" sz="2000" dirty="0"/>
          </a:p>
          <a:p>
            <a:r>
              <a:rPr lang="en-US" sz="1600" b="1" dirty="0"/>
              <a:t>	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0938" y="4397451"/>
            <a:ext cx="433913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3</a:t>
            </a:r>
            <a:r>
              <a:rPr lang="en-US" b="1" dirty="0" smtClean="0"/>
              <a:t> </a:t>
            </a:r>
            <a:r>
              <a:rPr lang="en-US" dirty="0" smtClean="0"/>
              <a:t>months, 90 hr </a:t>
            </a:r>
          </a:p>
        </p:txBody>
      </p:sp>
    </p:spTree>
    <p:extLst>
      <p:ext uri="{BB962C8B-B14F-4D97-AF65-F5344CB8AC3E}">
        <p14:creationId xmlns:p14="http://schemas.microsoft.com/office/powerpoint/2010/main" val="733475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360420"/>
              </p:ext>
            </p:extLst>
          </p:nvPr>
        </p:nvGraphicFramePr>
        <p:xfrm>
          <a:off x="372517" y="1008989"/>
          <a:ext cx="6099345" cy="5208476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597820"/>
                <a:gridCol w="4311460"/>
                <a:gridCol w="1190065"/>
              </a:tblGrid>
              <a:tr h="7762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S. No  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1" marR="4621" marT="46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Topics</a:t>
                      </a:r>
                      <a:endParaRPr lang="en-US" sz="3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1" marR="4621" marT="46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No. of Hours 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1" marR="4621" marT="4621" marB="0" anchor="ctr"/>
                </a:tc>
              </a:tr>
              <a:tr h="4197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1" marR="4621" marT="46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Introduction to Computer 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97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1" marR="4621" marT="4621" marB="0" anchor="b"/>
                </a:tc>
                <a:tc>
                  <a:txBody>
                    <a:bodyPr/>
                    <a:lstStyle/>
                    <a:p>
                      <a:pPr marL="0" marR="0" lvl="0" indent="0" algn="l" defTabSz="342905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Introduction to Operating System 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97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1" marR="4621" marT="46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Element of Word Processing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97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1" marR="4621" marT="46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Spread Sheet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97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1" marR="4621" marT="46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Computer Communication &amp; Internet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97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1" marR="4621" marT="46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WWW and Web Browser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97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1" marR="4621" marT="46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Communication and Collaboration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97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1" marR="4621" marT="46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Making Small Presentation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9902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4621" marR="4621" marT="4621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                          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621" marR="4621" marT="46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r>
                        <a:rPr lang="en-US" sz="2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hrs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1" marR="4621" marT="4621" marB="0" anchor="b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-6810" y="385254"/>
            <a:ext cx="6858000" cy="388620"/>
          </a:xfrm>
          <a:prstGeom prst="rect">
            <a:avLst/>
          </a:prstGeom>
          <a:gradFill flip="none" rotWithShape="1">
            <a:gsLst>
              <a:gs pos="100000">
                <a:srgbClr val="B01513"/>
              </a:gs>
              <a:gs pos="0">
                <a:schemeClr val="accent1">
                  <a:tint val="44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9359" y="322187"/>
            <a:ext cx="23738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Course Content : </a:t>
            </a:r>
            <a:endParaRPr lang="en-US" sz="2400" b="1" dirty="0"/>
          </a:p>
          <a:p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59194" y="7140961"/>
            <a:ext cx="59338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Introduction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Objectives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is Computer?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Components of Computer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Concept of Hardware &amp; Software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Representation of Data/Information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Concept of Data processing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Applications of IECT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Summary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Model Questions &amp; Answers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-205740" y="6452580"/>
            <a:ext cx="7063740" cy="470230"/>
          </a:xfrm>
          <a:prstGeom prst="rect">
            <a:avLst/>
          </a:prstGeom>
          <a:gradFill flip="none" rotWithShape="1">
            <a:gsLst>
              <a:gs pos="100000">
                <a:srgbClr val="B01513"/>
              </a:gs>
              <a:gs pos="0">
                <a:schemeClr val="accent1">
                  <a:tint val="44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44181" y="6471383"/>
            <a:ext cx="4021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Introduction to Computer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75927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59194" y="830618"/>
            <a:ext cx="5933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Introduction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Objectives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Basics of Operating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Operating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Basics of popular operating system (LINUX, WINDOWS)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User Interface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Operating System Simple Setting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File and Directory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Types of files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Summary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Model Questions and Answers</a:t>
            </a:r>
          </a:p>
        </p:txBody>
      </p:sp>
      <p:sp>
        <p:nvSpPr>
          <p:cNvPr id="9" name="Rectangle 8"/>
          <p:cNvSpPr/>
          <p:nvPr/>
        </p:nvSpPr>
        <p:spPr>
          <a:xfrm>
            <a:off x="-205740" y="235986"/>
            <a:ext cx="7063740" cy="470230"/>
          </a:xfrm>
          <a:prstGeom prst="rect">
            <a:avLst/>
          </a:prstGeom>
          <a:gradFill flip="none" rotWithShape="1">
            <a:gsLst>
              <a:gs pos="100000">
                <a:srgbClr val="B01513"/>
              </a:gs>
              <a:gs pos="0">
                <a:schemeClr val="accent1">
                  <a:tint val="44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44181" y="254789"/>
            <a:ext cx="5168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Introduction to Operating System 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9194" y="4935000"/>
            <a:ext cx="59338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Introduction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Objectives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Word Processing Basics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Opening and closing Documents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Text Creation and manipulation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Formatting the Text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Table Manipulation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Summary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Model Questions &amp; Answers</a:t>
            </a:r>
          </a:p>
        </p:txBody>
      </p:sp>
      <p:sp>
        <p:nvSpPr>
          <p:cNvPr id="6" name="Rectangle 5"/>
          <p:cNvSpPr/>
          <p:nvPr/>
        </p:nvSpPr>
        <p:spPr>
          <a:xfrm>
            <a:off x="-205740" y="4318545"/>
            <a:ext cx="7063740" cy="470230"/>
          </a:xfrm>
          <a:prstGeom prst="rect">
            <a:avLst/>
          </a:prstGeom>
          <a:gradFill flip="none" rotWithShape="1">
            <a:gsLst>
              <a:gs pos="100000">
                <a:srgbClr val="B01513"/>
              </a:gs>
              <a:gs pos="0">
                <a:schemeClr val="accent1">
                  <a:tint val="44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4181" y="4337348"/>
            <a:ext cx="45021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Elements of Word Processing 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59194" y="8347385"/>
            <a:ext cx="59338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Introduction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Objectives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Elements of Electronic Spread Sheet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Manipulation of Cells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Function and Charts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Summary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Model Questions and Answers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-205740" y="7656311"/>
            <a:ext cx="7063740" cy="470230"/>
          </a:xfrm>
          <a:prstGeom prst="rect">
            <a:avLst/>
          </a:prstGeom>
          <a:gradFill flip="none" rotWithShape="1">
            <a:gsLst>
              <a:gs pos="100000">
                <a:srgbClr val="B01513"/>
              </a:gs>
              <a:gs pos="0">
                <a:schemeClr val="accent1">
                  <a:tint val="44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44181" y="7675114"/>
            <a:ext cx="2174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Spread Sheet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09658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59194" y="941973"/>
            <a:ext cx="5933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Introduction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Objectives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Basics of Computer Networks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Internet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Services on Internet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Preparing Computer for Internet Access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Summary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Model Questions and Answers</a:t>
            </a:r>
          </a:p>
        </p:txBody>
      </p:sp>
      <p:sp>
        <p:nvSpPr>
          <p:cNvPr id="9" name="Rectangle 8"/>
          <p:cNvSpPr/>
          <p:nvPr/>
        </p:nvSpPr>
        <p:spPr>
          <a:xfrm>
            <a:off x="-205740" y="347341"/>
            <a:ext cx="7063740" cy="470230"/>
          </a:xfrm>
          <a:prstGeom prst="rect">
            <a:avLst/>
          </a:prstGeom>
          <a:gradFill flip="none" rotWithShape="1">
            <a:gsLst>
              <a:gs pos="100000">
                <a:srgbClr val="B01513"/>
              </a:gs>
              <a:gs pos="0">
                <a:schemeClr val="accent1">
                  <a:tint val="44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44181" y="366144"/>
            <a:ext cx="59988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Computer Communication and Internet 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9194" y="4176030"/>
            <a:ext cx="59338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Introduction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Objectives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Web Browsing Software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Configuring Web Browser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Search Engines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Summary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Model Questions and Answers</a:t>
            </a:r>
          </a:p>
        </p:txBody>
      </p:sp>
      <p:sp>
        <p:nvSpPr>
          <p:cNvPr id="6" name="Rectangle 5"/>
          <p:cNvSpPr/>
          <p:nvPr/>
        </p:nvSpPr>
        <p:spPr>
          <a:xfrm>
            <a:off x="-205740" y="3559575"/>
            <a:ext cx="7063740" cy="470230"/>
          </a:xfrm>
          <a:prstGeom prst="rect">
            <a:avLst/>
          </a:prstGeom>
          <a:gradFill flip="none" rotWithShape="1">
            <a:gsLst>
              <a:gs pos="100000">
                <a:srgbClr val="B01513"/>
              </a:gs>
              <a:gs pos="0">
                <a:schemeClr val="accent1">
                  <a:tint val="44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4181" y="3578378"/>
            <a:ext cx="3826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WWW and Web Browser 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59194" y="7222205"/>
            <a:ext cx="5933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Introduction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Objectives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Basics of E-mail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Using E-mails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Advance email features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Instant Messaging and Collaboration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Summary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Model Questions and Answers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-205740" y="6627988"/>
            <a:ext cx="7063740" cy="470230"/>
          </a:xfrm>
          <a:prstGeom prst="rect">
            <a:avLst/>
          </a:prstGeom>
          <a:gradFill flip="none" rotWithShape="1">
            <a:gsLst>
              <a:gs pos="100000">
                <a:srgbClr val="B01513"/>
              </a:gs>
              <a:gs pos="0">
                <a:schemeClr val="accent1">
                  <a:tint val="44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44181" y="6646791"/>
            <a:ext cx="5304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Communication and Collaboration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17004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14028" y="844696"/>
            <a:ext cx="59338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Introduction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Objectives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Making Small Presentations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Preparation of Slides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Providing Aesthetics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Presentation of Slides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Slide Show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Summary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Model Questions and Answers</a:t>
            </a:r>
          </a:p>
        </p:txBody>
      </p:sp>
      <p:sp>
        <p:nvSpPr>
          <p:cNvPr id="9" name="Rectangle 8"/>
          <p:cNvSpPr/>
          <p:nvPr/>
        </p:nvSpPr>
        <p:spPr>
          <a:xfrm>
            <a:off x="-250906" y="250064"/>
            <a:ext cx="7063740" cy="470230"/>
          </a:xfrm>
          <a:prstGeom prst="rect">
            <a:avLst/>
          </a:prstGeom>
          <a:gradFill flip="none" rotWithShape="1">
            <a:gsLst>
              <a:gs pos="100000">
                <a:srgbClr val="B01513"/>
              </a:gs>
              <a:gs pos="0">
                <a:schemeClr val="accent1">
                  <a:tint val="44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9015" y="268867"/>
            <a:ext cx="4231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Making Small Presentations</a:t>
            </a:r>
            <a:endParaRPr lang="en-US" sz="2400" b="1" dirty="0"/>
          </a:p>
        </p:txBody>
      </p:sp>
      <p:sp>
        <p:nvSpPr>
          <p:cNvPr id="14" name="Rectangle 13"/>
          <p:cNvSpPr/>
          <p:nvPr/>
        </p:nvSpPr>
        <p:spPr>
          <a:xfrm>
            <a:off x="-205740" y="3646170"/>
            <a:ext cx="7063740" cy="470230"/>
          </a:xfrm>
          <a:prstGeom prst="rect">
            <a:avLst/>
          </a:prstGeom>
          <a:gradFill flip="none" rotWithShape="1">
            <a:gsLst>
              <a:gs pos="100000">
                <a:srgbClr val="B01513"/>
              </a:gs>
              <a:gs pos="0">
                <a:schemeClr val="accent1">
                  <a:tint val="44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-8095" y="3676766"/>
            <a:ext cx="4422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Why choose ifda institute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64211" y="4222563"/>
            <a:ext cx="59338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Expert Trainers</a:t>
            </a:r>
            <a:endParaRPr lang="en-U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Flexible Batch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Online class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Doubt class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Job Oriented Training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Live Project Work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Verifiable certificate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100% Job assistance 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-205740" y="6905303"/>
            <a:ext cx="7063740" cy="470230"/>
          </a:xfrm>
          <a:prstGeom prst="rect">
            <a:avLst/>
          </a:prstGeom>
          <a:gradFill flip="none" rotWithShape="1">
            <a:gsLst>
              <a:gs pos="100000">
                <a:srgbClr val="B01513"/>
              </a:gs>
              <a:gs pos="0">
                <a:schemeClr val="accent1">
                  <a:tint val="44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62666" y="7570640"/>
            <a:ext cx="58365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Application Support Executive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Back Office Executive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BPO and KPO Executive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Computer and Data Entry Operator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Computer Operator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9289" y="6905303"/>
            <a:ext cx="30716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Career Opportunity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89931" y="10200024"/>
            <a:ext cx="6470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Tele- 011-26482274, Mob:- 9999196162,  9999199651,  E-mail- </a:t>
            </a:r>
            <a:r>
              <a:rPr lang="en-US" sz="1200" dirty="0" smtClean="0">
                <a:hlinkClick r:id="rId2"/>
              </a:rPr>
              <a:t>Info@ifda.in</a:t>
            </a:r>
            <a:r>
              <a:rPr lang="en-US" sz="1200" dirty="0" smtClean="0"/>
              <a:t>, web- ifda.in</a:t>
            </a:r>
            <a:endParaRPr lang="en-US" sz="1200" dirty="0"/>
          </a:p>
        </p:txBody>
      </p:sp>
      <p:sp>
        <p:nvSpPr>
          <p:cNvPr id="21" name="Rectangle 20"/>
          <p:cNvSpPr/>
          <p:nvPr/>
        </p:nvSpPr>
        <p:spPr>
          <a:xfrm flipV="1">
            <a:off x="-8095" y="10154305"/>
            <a:ext cx="686609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-123502" y="9519339"/>
            <a:ext cx="69895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Registered </a:t>
            </a:r>
            <a:r>
              <a:rPr lang="en-US" sz="1200" dirty="0"/>
              <a:t>Office </a:t>
            </a:r>
            <a:r>
              <a:rPr lang="en-US" sz="1200" dirty="0" smtClean="0"/>
              <a:t>– H-18/B, 2</a:t>
            </a:r>
            <a:r>
              <a:rPr lang="en-US" sz="1200" baseline="30000" dirty="0" smtClean="0"/>
              <a:t>n</a:t>
            </a:r>
            <a:r>
              <a:rPr lang="en-US" sz="1200" baseline="30000" dirty="0"/>
              <a:t>d</a:t>
            </a:r>
            <a:r>
              <a:rPr lang="en-US" sz="1200" dirty="0" smtClean="0"/>
              <a:t> </a:t>
            </a:r>
            <a:r>
              <a:rPr lang="en-US" sz="1200" dirty="0"/>
              <a:t>floor,  Kalkaji Main </a:t>
            </a:r>
            <a:r>
              <a:rPr lang="en-US" sz="1200" dirty="0" smtClean="0"/>
              <a:t>Road</a:t>
            </a:r>
            <a:r>
              <a:rPr lang="en-US" sz="1200" dirty="0"/>
              <a:t>, </a:t>
            </a:r>
            <a:r>
              <a:rPr lang="en-US" sz="1200" dirty="0" smtClean="0"/>
              <a:t>ND-19</a:t>
            </a:r>
          </a:p>
          <a:p>
            <a:pPr algn="ctr"/>
            <a:r>
              <a:rPr lang="en-US" sz="1200" dirty="0" smtClean="0"/>
              <a:t>Head office G-33, 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 floor,  Kalkaji Main Road, New Delhi-19</a:t>
            </a:r>
          </a:p>
          <a:p>
            <a:pPr algn="ctr"/>
            <a:r>
              <a:rPr lang="en-US" sz="1200" dirty="0" smtClean="0"/>
              <a:t>Branch:- E-9, 2</a:t>
            </a:r>
            <a:r>
              <a:rPr lang="en-US" sz="1200" baseline="30000" dirty="0" smtClean="0"/>
              <a:t>nd</a:t>
            </a:r>
            <a:r>
              <a:rPr lang="en-US" sz="1200" dirty="0" smtClean="0"/>
              <a:t> floor, </a:t>
            </a:r>
            <a:r>
              <a:rPr lang="en-US" sz="1200" dirty="0"/>
              <a:t>C</a:t>
            </a:r>
            <a:r>
              <a:rPr lang="en-US" sz="1200" dirty="0" smtClean="0"/>
              <a:t>handramal Complex, Near Police station, Badarpur, ND-44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82279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5244</TotalTime>
  <Words>574</Words>
  <Application>Microsoft Office PowerPoint</Application>
  <PresentationFormat>Custom</PresentationFormat>
  <Paragraphs>148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Wingdings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User</cp:lastModifiedBy>
  <cp:revision>221</cp:revision>
  <dcterms:created xsi:type="dcterms:W3CDTF">2022-05-09T07:40:20Z</dcterms:created>
  <dcterms:modified xsi:type="dcterms:W3CDTF">2022-10-19T12:24:06Z</dcterms:modified>
</cp:coreProperties>
</file>