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68" r:id="rId3"/>
    <p:sldId id="264" r:id="rId4"/>
    <p:sldId id="267" r:id="rId5"/>
    <p:sldId id="258" r:id="rId6"/>
    <p:sldId id="269" r:id="rId7"/>
  </p:sldIdLst>
  <p:sldSz cx="6858000" cy="10515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2219962"/>
            <a:ext cx="4965726" cy="510535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7325316"/>
            <a:ext cx="4965726" cy="1320844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7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7360900"/>
            <a:ext cx="4965725" cy="86899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1051560"/>
            <a:ext cx="4965726" cy="558235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8229898"/>
            <a:ext cx="4965725" cy="75702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4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2219960"/>
            <a:ext cx="4965726" cy="303784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608320"/>
            <a:ext cx="4965726" cy="362204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59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2219960"/>
            <a:ext cx="4500787" cy="356250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86133" y="5782467"/>
            <a:ext cx="4095869" cy="524667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6671007"/>
            <a:ext cx="4965726" cy="257048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5423" y="1489255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9768" y="4007808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383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4790442"/>
            <a:ext cx="4965727" cy="253487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7325318"/>
            <a:ext cx="4965726" cy="131928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40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3037840"/>
            <a:ext cx="1658044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4089400"/>
            <a:ext cx="1647063" cy="55036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3037840"/>
            <a:ext cx="1652066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4089400"/>
            <a:ext cx="1658003" cy="55036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3037840"/>
            <a:ext cx="1649744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4089400"/>
            <a:ext cx="1649744" cy="550365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3271520"/>
            <a:ext cx="0" cy="607568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3271520"/>
            <a:ext cx="0" cy="608255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5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6518122"/>
            <a:ext cx="1654209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3388360"/>
            <a:ext cx="1654209" cy="2336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7401726"/>
            <a:ext cx="1654209" cy="101075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6518122"/>
            <a:ext cx="1648850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3388360"/>
            <a:ext cx="1648850" cy="2336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7401725"/>
            <a:ext cx="1651034" cy="101075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6518122"/>
            <a:ext cx="1649744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3388360"/>
            <a:ext cx="1649744" cy="23368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7401721"/>
            <a:ext cx="1651928" cy="101075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96501" y="3271520"/>
            <a:ext cx="0" cy="607568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7273" y="3271520"/>
            <a:ext cx="0" cy="608255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98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6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659662"/>
            <a:ext cx="986095" cy="8933392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185581"/>
            <a:ext cx="4176609" cy="8407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5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4387993"/>
            <a:ext cx="4965725" cy="293732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7325318"/>
            <a:ext cx="4965726" cy="131928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3159551"/>
            <a:ext cx="2473585" cy="643350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3152677"/>
            <a:ext cx="2473586" cy="6440376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7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921000"/>
            <a:ext cx="2473584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855720"/>
            <a:ext cx="2473585" cy="57373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921000"/>
            <a:ext cx="2473585" cy="88360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855720"/>
            <a:ext cx="2473585" cy="57373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2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5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2219960"/>
            <a:ext cx="1913597" cy="221996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2219960"/>
            <a:ext cx="2923510" cy="70104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798232"/>
            <a:ext cx="1913597" cy="443991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0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843094"/>
            <a:ext cx="2865506" cy="24147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752600"/>
            <a:ext cx="1800694" cy="7010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5608320"/>
            <a:ext cx="2861046" cy="210312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9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570480"/>
            <a:ext cx="2114550" cy="432308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701040"/>
            <a:ext cx="1200150" cy="245364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9347200"/>
            <a:ext cx="742950" cy="151892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4089400"/>
            <a:ext cx="3143250" cy="6426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4439920"/>
            <a:ext cx="1771650" cy="362204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6858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94168"/>
            <a:ext cx="5291535" cy="21474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3147819"/>
            <a:ext cx="5033741" cy="6433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233258" y="2893675"/>
            <a:ext cx="1518918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5D90A66-D80B-4ACE-B945-4899E8C92A96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163249" y="5093394"/>
            <a:ext cx="5918352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824824" y="453463"/>
            <a:ext cx="471610" cy="1177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AF30-D8C5-4C93-843C-8F907C3D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13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  <p:sldLayoutId id="2147483888" r:id="rId17"/>
  </p:sldLayoutIdLst>
  <p:txStyles>
    <p:titleStyle>
      <a:lvl1pPr algn="l" defTabSz="342905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80" indent="-257180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22" indent="-214316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65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70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76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82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87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93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98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1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ifda.i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19811" y="7287604"/>
            <a:ext cx="7063740" cy="38862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1573706"/>
            <a:ext cx="6858000" cy="58365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Autocad  2D &amp; 3D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627" y="7287604"/>
            <a:ext cx="671130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About Course : </a:t>
            </a:r>
            <a:endParaRPr lang="en-US" sz="2400" b="1" dirty="0"/>
          </a:p>
          <a:p>
            <a:r>
              <a:rPr lang="en-US" sz="900" b="1" dirty="0"/>
              <a:t> </a:t>
            </a:r>
            <a:r>
              <a:rPr lang="en-US" sz="900" b="1" dirty="0" smtClean="0"/>
              <a:t> </a:t>
            </a:r>
            <a:endParaRPr lang="en-US" sz="800" dirty="0" smtClean="0"/>
          </a:p>
          <a:p>
            <a:r>
              <a:rPr lang="en-US" sz="2000" dirty="0"/>
              <a:t>AutoCAD 2D &amp; 3D course is the perfect way to gain the required skills to create and help you draft constructive documents, simple shapes to complex objects, visualize concepts and much more with just a few clicks from the comfort of your desk.This course replaces manual drafting and the users can create realistic designs in 2d &amp; 3d to bring innovative and creative imagination into light. </a:t>
            </a:r>
            <a:br>
              <a:rPr lang="en-US" sz="2000" dirty="0"/>
            </a:b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289" y="318538"/>
            <a:ext cx="2287681" cy="6845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641628" y="1228302"/>
            <a:ext cx="8113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CERTIFICATION </a:t>
            </a:r>
            <a:r>
              <a:rPr lang="en-US" sz="2000" b="1" dirty="0" smtClean="0"/>
              <a:t>IN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641628" y="1579438"/>
            <a:ext cx="8113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557"/>
          <a:stretch/>
        </p:blipFill>
        <p:spPr>
          <a:xfrm>
            <a:off x="0" y="2165918"/>
            <a:ext cx="7704894" cy="512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230" y="457200"/>
            <a:ext cx="6172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Learning Outcomes: 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You will be able to blend design and drafting together which will make your design look more presentable.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You will be capable of creating, editing and writing a block.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You can create layouts of buildings, objects and other architecture drawings.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You will be able to command over texts, dimension styles and add lightning to the 2D &amp; 3D models.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You can present a single design differently in terms of color and scale with the help of AutoCAD commands.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-53340" y="457200"/>
            <a:ext cx="6911340" cy="420793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53340" y="6350076"/>
            <a:ext cx="6911340" cy="38862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6230" y="6318582"/>
            <a:ext cx="5331652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Minimum Eligibility </a:t>
            </a:r>
            <a:r>
              <a:rPr lang="en-US" sz="2400" b="1" dirty="0" smtClean="0"/>
              <a:t>Criteria</a:t>
            </a:r>
            <a:endParaRPr lang="en-US" sz="2400" b="1" dirty="0"/>
          </a:p>
          <a:p>
            <a:r>
              <a:rPr lang="en-US" sz="1100" b="1" dirty="0"/>
              <a:t>    </a:t>
            </a:r>
            <a:r>
              <a:rPr lang="en-US" sz="1050" dirty="0"/>
              <a:t> </a:t>
            </a:r>
            <a:endParaRPr lang="en-US" sz="105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/>
              <a:t>Academic </a:t>
            </a:r>
            <a:r>
              <a:rPr lang="en-US" sz="2000" b="1" dirty="0"/>
              <a:t>Qualification</a:t>
            </a:r>
            <a:r>
              <a:rPr lang="en-US" sz="2000" dirty="0"/>
              <a:t>	:  </a:t>
            </a:r>
            <a:r>
              <a:rPr lang="en-US" sz="2000" dirty="0" smtClean="0"/>
              <a:t>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 </a:t>
            </a:r>
            <a:r>
              <a:rPr lang="en-US" sz="2000" dirty="0" smtClean="0"/>
              <a:t>Pass </a:t>
            </a:r>
          </a:p>
          <a:p>
            <a:r>
              <a:rPr lang="en-US" sz="2000" b="1" dirty="0" smtClean="0"/>
              <a:t>      Must have     </a:t>
            </a:r>
            <a:r>
              <a:rPr lang="en-US" sz="2000" dirty="0"/>
              <a:t>: Basic computer </a:t>
            </a:r>
            <a:r>
              <a:rPr lang="en-US" sz="2000" dirty="0" smtClean="0"/>
              <a:t>Knowledge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-53340" y="4198379"/>
            <a:ext cx="6911340" cy="38862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6230" y="4131222"/>
            <a:ext cx="296908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Course Duration</a:t>
            </a:r>
            <a:r>
              <a:rPr lang="en-US" sz="2800" b="1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endParaRPr lang="en-US" sz="2000" dirty="0" smtClean="0"/>
          </a:p>
          <a:p>
            <a:pPr lvl="2"/>
            <a:endParaRPr lang="en-US" sz="2000" dirty="0"/>
          </a:p>
          <a:p>
            <a:r>
              <a:rPr lang="en-US" sz="1600" b="1" dirty="0"/>
              <a:t>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621" y="4628602"/>
            <a:ext cx="43391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1.5 </a:t>
            </a:r>
            <a:r>
              <a:rPr lang="en-US" dirty="0" smtClean="0"/>
              <a:t>months, 42 hr </a:t>
            </a:r>
          </a:p>
        </p:txBody>
      </p:sp>
    </p:spTree>
    <p:extLst>
      <p:ext uri="{BB962C8B-B14F-4D97-AF65-F5344CB8AC3E}">
        <p14:creationId xmlns:p14="http://schemas.microsoft.com/office/powerpoint/2010/main" val="73347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013831"/>
              </p:ext>
            </p:extLst>
          </p:nvPr>
        </p:nvGraphicFramePr>
        <p:xfrm>
          <a:off x="372517" y="1008989"/>
          <a:ext cx="6099345" cy="330658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97820"/>
                <a:gridCol w="4311460"/>
                <a:gridCol w="1190065"/>
              </a:tblGrid>
              <a:tr h="77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S. No 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Topics</a:t>
                      </a:r>
                      <a:endParaRPr lang="en-US" sz="3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No. of Hours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ctr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Introduction to Autocad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2D Drawings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Modification of Drawing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Isometric Drawing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3D Drawing &amp; Editing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990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                        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621" marR="4621" marT="46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42 hrs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1" marR="4621" marT="4621" marB="0" anchor="b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-6810" y="385254"/>
            <a:ext cx="6858000" cy="38862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9359" y="322187"/>
            <a:ext cx="2373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Course Content : </a:t>
            </a:r>
            <a:endParaRPr lang="en-US" sz="2400" b="1" dirty="0"/>
          </a:p>
          <a:p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-212550" y="4911567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7754" y="4911567"/>
            <a:ext cx="6573436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Introduction to Autocad</a:t>
            </a:r>
          </a:p>
          <a:p>
            <a:endParaRPr lang="en-US" sz="11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Starting Autocad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Command and Input Methods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Start &amp; Save a Drawing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2D Drafting Tools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Coordinates Hint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Coordinates ( Relative Cartesian Coordinates &amp; Relative Polar Coordinates ) and Direct distance entry. </a:t>
            </a:r>
          </a:p>
        </p:txBody>
      </p:sp>
      <p:sp>
        <p:nvSpPr>
          <p:cNvPr id="8" name="Rectangle 7"/>
          <p:cNvSpPr/>
          <p:nvPr/>
        </p:nvSpPr>
        <p:spPr>
          <a:xfrm>
            <a:off x="-205740" y="8231802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7754" y="8270711"/>
            <a:ext cx="6573436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2D Drawings</a:t>
            </a:r>
          </a:p>
          <a:p>
            <a:endParaRPr lang="en-US" sz="11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Line, Circle, Rectangle, Polyline, Arc, Ellipse, Spline &amp; Polygon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Construction </a:t>
            </a:r>
            <a:r>
              <a:rPr lang="en-US" dirty="0"/>
              <a:t>Line &amp; Ray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Revision </a:t>
            </a:r>
            <a:r>
              <a:rPr lang="en-US" dirty="0"/>
              <a:t>cloud, Point, Donut etc. </a:t>
            </a:r>
          </a:p>
        </p:txBody>
      </p:sp>
    </p:spTree>
    <p:extLst>
      <p:ext uri="{BB962C8B-B14F-4D97-AF65-F5344CB8AC3E}">
        <p14:creationId xmlns:p14="http://schemas.microsoft.com/office/powerpoint/2010/main" val="319285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48499" y="311870"/>
            <a:ext cx="654184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Erase, Copy, Move, Join, Region, Blend, Trim, Explode, Mirror, offset, Spline edit, Rotate, Stretch, Scale, Extend, Fillet, Chamfer, Break, Divide, Distance, Zoom, Undo, Redo, Units &amp; Limits, Point Style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Oops</a:t>
            </a:r>
            <a:r>
              <a:rPr lang="en-US" dirty="0"/>
              <a:t>, Calculator, Quick properties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Properties </a:t>
            </a:r>
            <a:r>
              <a:rPr lang="en-US" dirty="0"/>
              <a:t>of object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Quick </a:t>
            </a:r>
            <a:r>
              <a:rPr lang="en-US" dirty="0"/>
              <a:t>select, Dimensions, Dimension Style Manager, </a:t>
            </a:r>
            <a:r>
              <a:rPr lang="en-US" dirty="0" smtClean="0"/>
              <a:t>Leader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</a:t>
            </a:r>
            <a:r>
              <a:rPr lang="en-US" dirty="0"/>
              <a:t>layer, Layer on, Layer Off, Layer Properties, Match Properties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Table</a:t>
            </a:r>
            <a:r>
              <a:rPr lang="en-US" dirty="0"/>
              <a:t>, Text (Multiline Text, Single Career Opportunities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Drafters </a:t>
            </a:r>
            <a:r>
              <a:rPr lang="en-US" dirty="0"/>
              <a:t>Engineer Machine Designer Building Information Manager AutoCAD Designer CAD Operator line text, Arc Text) 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</a:t>
            </a:r>
            <a:r>
              <a:rPr lang="en-US" dirty="0"/>
              <a:t>a block, Edit block &amp; Write block</a:t>
            </a: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-205740" y="4739862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8499" y="4658532"/>
            <a:ext cx="65418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</a:t>
            </a:r>
            <a:endParaRPr lang="en-US" sz="20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Array, Edit </a:t>
            </a:r>
            <a:r>
              <a:rPr lang="en-US" dirty="0" smtClean="0"/>
              <a:t>Array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Hatch, Boundary, Gradient, Hatch</a:t>
            </a:r>
            <a:r>
              <a:rPr lang="en-US" dirty="0"/>
              <a:t> </a:t>
            </a:r>
            <a:r>
              <a:rPr lang="en-US" dirty="0" smtClean="0"/>
              <a:t>edit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Reverse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Line Type, Line type scale, Line weight,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group, Ungroup, Group Edit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Design center &amp; External Reference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Import &amp; Export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Inquiry command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588" y="4656614"/>
            <a:ext cx="65418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Modification of Drawing</a:t>
            </a:r>
            <a:endParaRPr lang="en-US" sz="2800" b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-131320" y="8001798"/>
            <a:ext cx="7021666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9935" y="8026725"/>
            <a:ext cx="65418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</a:t>
            </a:r>
            <a:endParaRPr lang="en-US" sz="20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Drafting Setting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Isocircle, Isoplane &amp; Isodimension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Print/ Plot &amp; Page Setup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 &amp; Paper Space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8589" y="7952714"/>
            <a:ext cx="65418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Isometric Drawing</a:t>
            </a:r>
            <a:endParaRPr lang="en-US" sz="2800" b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92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209512" y="277789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6291" y="261449"/>
            <a:ext cx="3475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3D Drawing &amp; Editing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999" y="934841"/>
            <a:ext cx="626461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Introduction to the 3D Modeling Workspace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Basic 3D-Viewing Tools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3D Navigation Tools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Overview of 3D command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3D UCS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Box, Sphere, Pyramid, Polysolid, Extrude, Union, Subract, Intersect, Views, Visual styles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View ports configuration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Loft, Revolve, Press Pull, 3 darray, 3D mirror, 3D rotate &amp; 3D alighn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Slice, Separate, Shell &amp; Imprint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Color edges, Copy edges &amp; Extract edges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Taper Face, Rotate face, Extrude face, Move face, Offset face, Fillet edge, Chamfer edge &amp; Interfere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Section plane &amp; Live section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Convert to solid or surface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Thicken, Thickness, Mesh, Assembly, Materials &amp; Animation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Camera &amp; Rendering </a:t>
            </a:r>
          </a:p>
          <a:p>
            <a:pPr lvl="0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4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05740" y="341531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9931" y="358257"/>
            <a:ext cx="4422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Why choose ifda institute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8015" y="933347"/>
            <a:ext cx="5933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Expert Trainers</a:t>
            </a: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Flexible Batch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Online 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Doubt class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Job Oriented Training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Live Project Work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Verifiable certificate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100% Job assistance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-205740" y="3722197"/>
            <a:ext cx="7063740" cy="470230"/>
          </a:xfrm>
          <a:prstGeom prst="rect">
            <a:avLst/>
          </a:prstGeom>
          <a:gradFill flip="none" rotWithShape="1">
            <a:gsLst>
              <a:gs pos="100000">
                <a:srgbClr val="B01513"/>
              </a:gs>
              <a:gs pos="0">
                <a:schemeClr val="accent1">
                  <a:tint val="44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7832" y="4426732"/>
            <a:ext cx="58365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Drafters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Engineer Machine </a:t>
            </a:r>
            <a:r>
              <a:rPr lang="en-US" sz="2000" dirty="0" smtClean="0"/>
              <a:t>Designer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Building Information Manager     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AutoCAD Designer    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CAD Operator   </a:t>
            </a: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4455" y="3720911"/>
            <a:ext cx="3071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Career Opportunity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9931" y="10200024"/>
            <a:ext cx="6470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Tele- 011-26482274, Mob:- 9999196162,  9999199651,  E-mail- </a:t>
            </a:r>
            <a:r>
              <a:rPr lang="en-US" sz="1200" dirty="0" smtClean="0">
                <a:hlinkClick r:id="rId2"/>
              </a:rPr>
              <a:t>Info@ifda.in</a:t>
            </a:r>
            <a:r>
              <a:rPr lang="en-US" sz="1200" dirty="0" smtClean="0"/>
              <a:t>, web- ifda.in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 flipV="1">
            <a:off x="-8095" y="10154305"/>
            <a:ext cx="686609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-123502" y="9519339"/>
            <a:ext cx="6989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Registered </a:t>
            </a:r>
            <a:r>
              <a:rPr lang="en-US" sz="1200" dirty="0"/>
              <a:t>Office </a:t>
            </a:r>
            <a:r>
              <a:rPr lang="en-US" sz="1200" dirty="0" smtClean="0"/>
              <a:t>– H-18/B, 2</a:t>
            </a:r>
            <a:r>
              <a:rPr lang="en-US" sz="1200" baseline="30000" dirty="0" smtClean="0"/>
              <a:t>n</a:t>
            </a:r>
            <a:r>
              <a:rPr lang="en-US" sz="1200" baseline="30000" dirty="0"/>
              <a:t>d</a:t>
            </a:r>
            <a:r>
              <a:rPr lang="en-US" sz="1200" dirty="0" smtClean="0"/>
              <a:t> </a:t>
            </a:r>
            <a:r>
              <a:rPr lang="en-US" sz="1200" dirty="0"/>
              <a:t>floor,  Kalkaji Main </a:t>
            </a:r>
            <a:r>
              <a:rPr lang="en-US" sz="1200" dirty="0" smtClean="0"/>
              <a:t>Road</a:t>
            </a:r>
            <a:r>
              <a:rPr lang="en-US" sz="1200" dirty="0"/>
              <a:t>, </a:t>
            </a:r>
            <a:r>
              <a:rPr lang="en-US" sz="1200" dirty="0" smtClean="0"/>
              <a:t>ND-19</a:t>
            </a:r>
          </a:p>
          <a:p>
            <a:pPr algn="ctr"/>
            <a:r>
              <a:rPr lang="en-US" sz="1200" dirty="0" smtClean="0"/>
              <a:t>Head office G-33,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floor,  Kalkaji Main Road, New Delhi-19</a:t>
            </a:r>
          </a:p>
          <a:p>
            <a:pPr algn="ctr"/>
            <a:r>
              <a:rPr lang="en-US" sz="1200" dirty="0" smtClean="0"/>
              <a:t>Branch:- E-9,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floor, </a:t>
            </a:r>
            <a:r>
              <a:rPr lang="en-US" sz="1200" dirty="0"/>
              <a:t>C</a:t>
            </a:r>
            <a:r>
              <a:rPr lang="en-US" sz="1200" dirty="0" smtClean="0"/>
              <a:t>handramal Complex, Near Police station, Badarpur, ND-44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1906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4312</TotalTime>
  <Words>624</Words>
  <Application>Microsoft Office PowerPoint</Application>
  <PresentationFormat>Custom</PresentationFormat>
  <Paragraphs>117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169</cp:revision>
  <dcterms:created xsi:type="dcterms:W3CDTF">2022-05-09T07:40:20Z</dcterms:created>
  <dcterms:modified xsi:type="dcterms:W3CDTF">2022-10-19T11:55:54Z</dcterms:modified>
</cp:coreProperties>
</file>